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63" d="100"/>
          <a:sy n="63" d="100"/>
        </p:scale>
        <p:origin x="84"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DE761E6-63D5-48C1-9EF1-26913F219972}" type="datetimeFigureOut">
              <a:rPr lang="en-GB" smtClean="0"/>
              <a:t>15/01/2014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187857-6027-479B-B223-40F5556D8B5B}" type="slidenum">
              <a:rPr lang="en-GB" smtClean="0"/>
              <a:t>‹#›</a:t>
            </a:fld>
            <a:endParaRPr lang="en-GB"/>
          </a:p>
        </p:txBody>
      </p:sp>
    </p:spTree>
    <p:extLst>
      <p:ext uri="{BB962C8B-B14F-4D97-AF65-F5344CB8AC3E}">
        <p14:creationId xmlns:p14="http://schemas.microsoft.com/office/powerpoint/2010/main" val="1944357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E761E6-63D5-48C1-9EF1-26913F219972}" type="datetimeFigureOut">
              <a:rPr lang="en-GB" smtClean="0"/>
              <a:t>15/01/2014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187857-6027-479B-B223-40F5556D8B5B}" type="slidenum">
              <a:rPr lang="en-GB" smtClean="0"/>
              <a:t>‹#›</a:t>
            </a:fld>
            <a:endParaRPr lang="en-GB"/>
          </a:p>
        </p:txBody>
      </p:sp>
    </p:spTree>
    <p:extLst>
      <p:ext uri="{BB962C8B-B14F-4D97-AF65-F5344CB8AC3E}">
        <p14:creationId xmlns:p14="http://schemas.microsoft.com/office/powerpoint/2010/main" val="657935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E761E6-63D5-48C1-9EF1-26913F219972}" type="datetimeFigureOut">
              <a:rPr lang="en-GB" smtClean="0"/>
              <a:t>15/01/2014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187857-6027-479B-B223-40F5556D8B5B}" type="slidenum">
              <a:rPr lang="en-GB" smtClean="0"/>
              <a:t>‹#›</a:t>
            </a:fld>
            <a:endParaRPr lang="en-GB"/>
          </a:p>
        </p:txBody>
      </p:sp>
    </p:spTree>
    <p:extLst>
      <p:ext uri="{BB962C8B-B14F-4D97-AF65-F5344CB8AC3E}">
        <p14:creationId xmlns:p14="http://schemas.microsoft.com/office/powerpoint/2010/main" val="704022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E761E6-63D5-48C1-9EF1-26913F219972}" type="datetimeFigureOut">
              <a:rPr lang="en-GB" smtClean="0"/>
              <a:t>15/01/2014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187857-6027-479B-B223-40F5556D8B5B}" type="slidenum">
              <a:rPr lang="en-GB" smtClean="0"/>
              <a:t>‹#›</a:t>
            </a:fld>
            <a:endParaRPr lang="en-GB"/>
          </a:p>
        </p:txBody>
      </p:sp>
    </p:spTree>
    <p:extLst>
      <p:ext uri="{BB962C8B-B14F-4D97-AF65-F5344CB8AC3E}">
        <p14:creationId xmlns:p14="http://schemas.microsoft.com/office/powerpoint/2010/main" val="304528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E761E6-63D5-48C1-9EF1-26913F219972}" type="datetimeFigureOut">
              <a:rPr lang="en-GB" smtClean="0"/>
              <a:t>15/01/2014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187857-6027-479B-B223-40F5556D8B5B}" type="slidenum">
              <a:rPr lang="en-GB" smtClean="0"/>
              <a:t>‹#›</a:t>
            </a:fld>
            <a:endParaRPr lang="en-GB"/>
          </a:p>
        </p:txBody>
      </p:sp>
    </p:spTree>
    <p:extLst>
      <p:ext uri="{BB962C8B-B14F-4D97-AF65-F5344CB8AC3E}">
        <p14:creationId xmlns:p14="http://schemas.microsoft.com/office/powerpoint/2010/main" val="93023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DE761E6-63D5-48C1-9EF1-26913F219972}" type="datetimeFigureOut">
              <a:rPr lang="en-GB" smtClean="0"/>
              <a:t>15/01/2014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187857-6027-479B-B223-40F5556D8B5B}" type="slidenum">
              <a:rPr lang="en-GB" smtClean="0"/>
              <a:t>‹#›</a:t>
            </a:fld>
            <a:endParaRPr lang="en-GB"/>
          </a:p>
        </p:txBody>
      </p:sp>
    </p:spTree>
    <p:extLst>
      <p:ext uri="{BB962C8B-B14F-4D97-AF65-F5344CB8AC3E}">
        <p14:creationId xmlns:p14="http://schemas.microsoft.com/office/powerpoint/2010/main" val="1512835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DE761E6-63D5-48C1-9EF1-26913F219972}" type="datetimeFigureOut">
              <a:rPr lang="en-GB" smtClean="0"/>
              <a:t>15/01/2014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2187857-6027-479B-B223-40F5556D8B5B}" type="slidenum">
              <a:rPr lang="en-GB" smtClean="0"/>
              <a:t>‹#›</a:t>
            </a:fld>
            <a:endParaRPr lang="en-GB"/>
          </a:p>
        </p:txBody>
      </p:sp>
    </p:spTree>
    <p:extLst>
      <p:ext uri="{BB962C8B-B14F-4D97-AF65-F5344CB8AC3E}">
        <p14:creationId xmlns:p14="http://schemas.microsoft.com/office/powerpoint/2010/main" val="1737090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DE761E6-63D5-48C1-9EF1-26913F219972}" type="datetimeFigureOut">
              <a:rPr lang="en-GB" smtClean="0"/>
              <a:t>15/01/2014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2187857-6027-479B-B223-40F5556D8B5B}" type="slidenum">
              <a:rPr lang="en-GB" smtClean="0"/>
              <a:t>‹#›</a:t>
            </a:fld>
            <a:endParaRPr lang="en-GB"/>
          </a:p>
        </p:txBody>
      </p:sp>
    </p:spTree>
    <p:extLst>
      <p:ext uri="{BB962C8B-B14F-4D97-AF65-F5344CB8AC3E}">
        <p14:creationId xmlns:p14="http://schemas.microsoft.com/office/powerpoint/2010/main" val="2208895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E761E6-63D5-48C1-9EF1-26913F219972}" type="datetimeFigureOut">
              <a:rPr lang="en-GB" smtClean="0"/>
              <a:t>15/01/2014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2187857-6027-479B-B223-40F5556D8B5B}" type="slidenum">
              <a:rPr lang="en-GB" smtClean="0"/>
              <a:t>‹#›</a:t>
            </a:fld>
            <a:endParaRPr lang="en-GB"/>
          </a:p>
        </p:txBody>
      </p:sp>
    </p:spTree>
    <p:extLst>
      <p:ext uri="{BB962C8B-B14F-4D97-AF65-F5344CB8AC3E}">
        <p14:creationId xmlns:p14="http://schemas.microsoft.com/office/powerpoint/2010/main" val="2733830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E761E6-63D5-48C1-9EF1-26913F219972}" type="datetimeFigureOut">
              <a:rPr lang="en-GB" smtClean="0"/>
              <a:t>15/01/2014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187857-6027-479B-B223-40F5556D8B5B}" type="slidenum">
              <a:rPr lang="en-GB" smtClean="0"/>
              <a:t>‹#›</a:t>
            </a:fld>
            <a:endParaRPr lang="en-GB"/>
          </a:p>
        </p:txBody>
      </p:sp>
    </p:spTree>
    <p:extLst>
      <p:ext uri="{BB962C8B-B14F-4D97-AF65-F5344CB8AC3E}">
        <p14:creationId xmlns:p14="http://schemas.microsoft.com/office/powerpoint/2010/main" val="18586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E761E6-63D5-48C1-9EF1-26913F219972}" type="datetimeFigureOut">
              <a:rPr lang="en-GB" smtClean="0"/>
              <a:t>15/01/2014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187857-6027-479B-B223-40F5556D8B5B}" type="slidenum">
              <a:rPr lang="en-GB" smtClean="0"/>
              <a:t>‹#›</a:t>
            </a:fld>
            <a:endParaRPr lang="en-GB"/>
          </a:p>
        </p:txBody>
      </p:sp>
    </p:spTree>
    <p:extLst>
      <p:ext uri="{BB962C8B-B14F-4D97-AF65-F5344CB8AC3E}">
        <p14:creationId xmlns:p14="http://schemas.microsoft.com/office/powerpoint/2010/main" val="1160665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E761E6-63D5-48C1-9EF1-26913F219972}" type="datetimeFigureOut">
              <a:rPr lang="en-GB" smtClean="0"/>
              <a:t>15/01/2014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187857-6027-479B-B223-40F5556D8B5B}" type="slidenum">
              <a:rPr lang="en-GB" smtClean="0"/>
              <a:t>‹#›</a:t>
            </a:fld>
            <a:endParaRPr lang="en-GB"/>
          </a:p>
        </p:txBody>
      </p:sp>
    </p:spTree>
    <p:extLst>
      <p:ext uri="{BB962C8B-B14F-4D97-AF65-F5344CB8AC3E}">
        <p14:creationId xmlns:p14="http://schemas.microsoft.com/office/powerpoint/2010/main" val="414307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4909" y="688489"/>
            <a:ext cx="9144000" cy="924560"/>
          </a:xfrm>
        </p:spPr>
        <p:txBody>
          <a:bodyPr/>
          <a:lstStyle/>
          <a:p>
            <a:r>
              <a:rPr lang="en-GB" dirty="0" smtClean="0"/>
              <a:t>The Elizabethan theatre </a:t>
            </a:r>
            <a:endParaRPr lang="en-GB" dirty="0"/>
          </a:p>
        </p:txBody>
      </p:sp>
      <p:pic>
        <p:nvPicPr>
          <p:cNvPr id="1026" name="Picture 2" descr="http://t1.gstatic.com/images?q=tbn:ANd9GcQYYngN118pTgeU_HtwgmrUWb574W2rGUmNgGai_s43unOMuKEo:www.english-online.at/history/elizabethan-theatre/elizabethan-theat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6500" y="1880478"/>
            <a:ext cx="5545979" cy="41541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317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3978" y="139215"/>
            <a:ext cx="2905461" cy="1325563"/>
          </a:xfrm>
        </p:spPr>
        <p:txBody>
          <a:bodyPr/>
          <a:lstStyle/>
          <a:p>
            <a:r>
              <a:rPr lang="en-GB" dirty="0" smtClean="0"/>
              <a:t>Early years </a:t>
            </a:r>
            <a:endParaRPr lang="en-GB" dirty="0"/>
          </a:p>
        </p:txBody>
      </p:sp>
      <p:sp>
        <p:nvSpPr>
          <p:cNvPr id="3" name="Content Placeholder 2"/>
          <p:cNvSpPr>
            <a:spLocks noGrp="1"/>
          </p:cNvSpPr>
          <p:nvPr>
            <p:ph idx="1"/>
          </p:nvPr>
        </p:nvSpPr>
        <p:spPr/>
        <p:txBody>
          <a:bodyPr/>
          <a:lstStyle/>
          <a:p>
            <a:r>
              <a:rPr lang="en-GB" dirty="0" smtClean="0"/>
              <a:t>Shakespeare was born on the 26 April 1564. William was an English playwright however was dyslexic and found it hard writing and spelling. </a:t>
            </a:r>
            <a:r>
              <a:rPr lang="en-US" dirty="0"/>
              <a:t>Shakespeare was born and brought up in Stratford-upon-Avon. At the age of 18, he married Anne Hathaway, with </a:t>
            </a:r>
            <a:r>
              <a:rPr lang="en-US" dirty="0" smtClean="0"/>
              <a:t>who </a:t>
            </a:r>
            <a:r>
              <a:rPr lang="en-US" dirty="0"/>
              <a:t>he had three </a:t>
            </a:r>
            <a:r>
              <a:rPr lang="en-US" dirty="0" smtClean="0"/>
              <a:t>children,</a:t>
            </a:r>
            <a:r>
              <a:rPr lang="en-US" dirty="0"/>
              <a:t> Susanna, and twins Hamnet and Judith. Between 1585 and 1592, he began a successful career in London as an actor, writer, and part-owner of a playing company called </a:t>
            </a:r>
            <a:r>
              <a:rPr lang="en-US" dirty="0" smtClean="0"/>
              <a:t>the Lord </a:t>
            </a:r>
            <a:r>
              <a:rPr lang="en-US" dirty="0"/>
              <a:t>Chamberlain's Men, later known as the King's Men.</a:t>
            </a:r>
            <a:endParaRPr lang="en-GB" dirty="0"/>
          </a:p>
        </p:txBody>
      </p:sp>
    </p:spTree>
    <p:extLst>
      <p:ext uri="{BB962C8B-B14F-4D97-AF65-F5344CB8AC3E}">
        <p14:creationId xmlns:p14="http://schemas.microsoft.com/office/powerpoint/2010/main" val="3825773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Law for actors</a:t>
            </a:r>
            <a:endParaRPr lang="en-GB" dirty="0"/>
          </a:p>
        </p:txBody>
      </p:sp>
      <p:sp>
        <p:nvSpPr>
          <p:cNvPr id="3" name="Content Placeholder 2"/>
          <p:cNvSpPr>
            <a:spLocks noGrp="1"/>
          </p:cNvSpPr>
          <p:nvPr>
            <p:ph idx="1"/>
          </p:nvPr>
        </p:nvSpPr>
        <p:spPr/>
        <p:txBody>
          <a:bodyPr/>
          <a:lstStyle/>
          <a:p>
            <a:r>
              <a:rPr lang="en-US" dirty="0"/>
              <a:t>In 1572, a law was passed in Parliament making it compulsory for all actors to have an acting </a:t>
            </a:r>
            <a:r>
              <a:rPr lang="en-US" dirty="0" smtClean="0"/>
              <a:t>license </a:t>
            </a:r>
            <a:r>
              <a:rPr lang="en-US" dirty="0"/>
              <a:t>and a lord as their supporter. As a result of this law, several acting groups </a:t>
            </a:r>
            <a:r>
              <a:rPr lang="en-US" dirty="0" smtClean="0"/>
              <a:t> </a:t>
            </a:r>
            <a:r>
              <a:rPr lang="en-US" dirty="0"/>
              <a:t>were set up</a:t>
            </a:r>
            <a:r>
              <a:rPr lang="en-US" i="1" dirty="0"/>
              <a:t>.</a:t>
            </a:r>
            <a:r>
              <a:rPr lang="en-US" dirty="0"/>
              <a:t> James Burbage started a </a:t>
            </a:r>
            <a:r>
              <a:rPr lang="en-US" dirty="0" smtClean="0"/>
              <a:t> </a:t>
            </a:r>
            <a:r>
              <a:rPr lang="en-US" dirty="0"/>
              <a:t>company called The Chamberlain’s Men (supported by the Lord Chamberlain). Other groups included: the Lord Admiral’s Men, the Queen’s </a:t>
            </a:r>
            <a:r>
              <a:rPr lang="en-US" dirty="0" smtClean="0"/>
              <a:t>Men, </a:t>
            </a:r>
            <a:r>
              <a:rPr lang="en-US" dirty="0"/>
              <a:t>Lord Strange’s Men Acting Troupe and the Earl of Leicester’s Men</a:t>
            </a:r>
            <a:endParaRPr lang="en-GB" dirty="0"/>
          </a:p>
        </p:txBody>
      </p:sp>
    </p:spTree>
    <p:extLst>
      <p:ext uri="{BB962C8B-B14F-4D97-AF65-F5344CB8AC3E}">
        <p14:creationId xmlns:p14="http://schemas.microsoft.com/office/powerpoint/2010/main" val="9127084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Beginning for the theatres </a:t>
            </a:r>
            <a:endParaRPr lang="en-GB" dirty="0"/>
          </a:p>
        </p:txBody>
      </p:sp>
      <p:sp>
        <p:nvSpPr>
          <p:cNvPr id="3" name="Content Placeholder 2"/>
          <p:cNvSpPr>
            <a:spLocks noGrp="1"/>
          </p:cNvSpPr>
          <p:nvPr>
            <p:ph idx="1"/>
          </p:nvPr>
        </p:nvSpPr>
        <p:spPr/>
        <p:txBody>
          <a:bodyPr/>
          <a:lstStyle/>
          <a:p>
            <a:r>
              <a:rPr lang="en-US" dirty="0"/>
              <a:t>The Elizabethan Theatres started in the cobbled courtyards of Inns, or taverns - they were therefore called Inn-yards. As many as 500 people would attend play performances. There was clearly some considerable profit to be made in theatrical productions. James Burbage was an actor, who at one time would have played in the Inn-yards and , no doubt , negotiated a high price with the Inn keeper to perform on his premises. It was the idea of James Burbage to construct the first of the purpose-built Elizabethan </a:t>
            </a:r>
            <a:r>
              <a:rPr lang="en-US" dirty="0" smtClean="0"/>
              <a:t>theatres, this is when it got the name theatres. </a:t>
            </a:r>
            <a:endParaRPr lang="en-GB" dirty="0"/>
          </a:p>
        </p:txBody>
      </p:sp>
    </p:spTree>
    <p:extLst>
      <p:ext uri="{BB962C8B-B14F-4D97-AF65-F5344CB8AC3E}">
        <p14:creationId xmlns:p14="http://schemas.microsoft.com/office/powerpoint/2010/main" val="729626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Future years to come</a:t>
            </a:r>
            <a:endParaRPr lang="en-GB" dirty="0"/>
          </a:p>
        </p:txBody>
      </p:sp>
      <p:sp>
        <p:nvSpPr>
          <p:cNvPr id="3" name="Content Placeholder 2"/>
          <p:cNvSpPr>
            <a:spLocks noGrp="1"/>
          </p:cNvSpPr>
          <p:nvPr>
            <p:ph idx="1"/>
          </p:nvPr>
        </p:nvSpPr>
        <p:spPr>
          <a:xfrm>
            <a:off x="838200" y="4043605"/>
            <a:ext cx="10515600" cy="4351338"/>
          </a:xfrm>
        </p:spPr>
        <p:txBody>
          <a:bodyPr/>
          <a:lstStyle/>
          <a:p>
            <a:r>
              <a:rPr lang="en-GB" dirty="0" smtClean="0"/>
              <a:t>Now many people were paying to see Shakespeare's many famous plays in the theatres and he was now known as one of the most successful play writers in English history.</a:t>
            </a:r>
            <a:endParaRPr lang="en-GB" dirty="0"/>
          </a:p>
        </p:txBody>
      </p:sp>
      <p:pic>
        <p:nvPicPr>
          <p:cNvPr id="1026" name="Picture 2" descr="http://t0.gstatic.com/images?q=tbn:ANd9GcQ_4M2-yUaWxx9raQbL5LZn-fxi0Yv3xJ9p0106EnqhCU5FE6jBEQ:theshakespeareblog.com/wp-content/uploads/2011/11/william-shakespeare-portrait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189280"/>
            <a:ext cx="21336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4524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224</Words>
  <Application>Microsoft Office PowerPoint</Application>
  <PresentationFormat>Widescreen</PresentationFormat>
  <Paragraphs>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The Elizabethan theatre </vt:lpstr>
      <vt:lpstr>Early years </vt:lpstr>
      <vt:lpstr>Law for actors</vt:lpstr>
      <vt:lpstr>Beginning for the theatres </vt:lpstr>
      <vt:lpstr>Future years to come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Elizabethan theatre</dc:title>
  <dc:creator>Elliot Baptiste</dc:creator>
  <cp:lastModifiedBy>Elliot Baptiste</cp:lastModifiedBy>
  <cp:revision>4</cp:revision>
  <dcterms:created xsi:type="dcterms:W3CDTF">2014-01-14T11:22:59Z</dcterms:created>
  <dcterms:modified xsi:type="dcterms:W3CDTF">2014-01-15T14:20:13Z</dcterms:modified>
</cp:coreProperties>
</file>